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9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7BF9C-FFB3-416A-9DC4-FD2BFE690FD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0A9B-B6F7-4643-9B17-80E88AC26C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0A9B-B6F7-4643-9B17-80E88AC26C5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u9yeWEenkDAv1y2UQwM41RDX6BLZBN_pWWVNDUit14/edit?usp=shar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V6yiD9n_WViU-JhOvVeB_0Pl3Oo7NmO0BRh__LEcEM/edit?usp=shar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rgeybuslaev.ru/kak-sozdat-google-formu/" TargetMode="External"/><Relationship Id="rId2" Type="http://schemas.openxmlformats.org/officeDocument/2006/relationships/hyperlink" Target="http://naidal.ucoz.ru/news/servisy_google_kak_instrument_realizacii_federalnykh_gosudarstvennykh_obrazovatelnykh_standartov/2013-03-28-1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ites.google.com/site/treninginteraktlis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71480"/>
            <a:ext cx="5314960" cy="24574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возможностей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документов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воспитательной работе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86728" cy="29606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Бардина Т.А.,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Гимназия №1 города Балаково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Google Docs &amp;tcy;&amp;iecy;&amp;pcy;&amp;iecy;&amp;rcy;&amp;softcy; &amp;rcy;&amp;acy;&amp;bcy;&amp;ocy;&amp;tcy;&amp;acy;&amp;yucy;&amp;tcy; &amp;ocy;&amp;fcy;&amp;fcy;&amp;lcy;&amp;acy;&amp;jcy;&amp;ncy; - GonzoMA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-214338"/>
            <a:ext cx="6191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Портфолио\2014 - 2015\выступления\Панорама\Модуль 3. Бардина Т.А. Славянские язы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643966" cy="600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7812" b="6250"/>
          <a:stretch>
            <a:fillRect/>
          </a:stretch>
        </p:blipFill>
        <p:spPr bwMode="auto">
          <a:xfrm>
            <a:off x="0" y="0"/>
            <a:ext cx="9144000" cy="589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564357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3"/>
              </a:rPr>
              <a:t>https://docs.google.com/document/d/1Nu9yeWEenkDAv1y2UQwM41RDX6BLZBN_pWWVNDUit14/edit?usp=sharing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7812" b="6250"/>
          <a:stretch>
            <a:fillRect/>
          </a:stretch>
        </p:blipFill>
        <p:spPr bwMode="auto">
          <a:xfrm>
            <a:off x="0" y="0"/>
            <a:ext cx="908861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868" y="578645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hlinkClick r:id="rId3"/>
              </a:rPr>
              <a:t>https://docs.google.com/document/d/10V6yiD9n_WViU-JhOvVeB_0Pl3Oo7NmO0BRh__LEcEM/edit?usp=sharing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Портфолио\2014 - 2015\выступления\Панорама\к презентации\портфоли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7812" b="6250"/>
          <a:stretch>
            <a:fillRect/>
          </a:stretch>
        </p:blipFill>
        <p:spPr bwMode="auto">
          <a:xfrm>
            <a:off x="0" y="-1"/>
            <a:ext cx="9144000" cy="589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ортфолио\2014 - 2015\выступления\Панорама\Модуль 6. Организация начала урока. Разминка. Бардина Т.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7812" b="6250"/>
          <a:stretch>
            <a:fillRect/>
          </a:stretch>
        </p:blipFill>
        <p:spPr bwMode="auto">
          <a:xfrm>
            <a:off x="0" y="0"/>
            <a:ext cx="9144000" cy="589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/>
              <a:t>Патаракин</a:t>
            </a:r>
            <a:r>
              <a:rPr lang="ru-RU" dirty="0" smtClean="0"/>
              <a:t> </a:t>
            </a:r>
            <a:r>
              <a:rPr lang="ru-RU" dirty="0" smtClean="0"/>
              <a:t>Е.Д. Социальные сервисы </a:t>
            </a:r>
            <a:r>
              <a:rPr lang="ru-RU" dirty="0" err="1" smtClean="0"/>
              <a:t>Веб</a:t>
            </a:r>
            <a:r>
              <a:rPr lang="ru-RU" dirty="0" smtClean="0"/>
              <a:t> 2.0 в помощь учителю. – 2-е изд., </a:t>
            </a:r>
            <a:r>
              <a:rPr lang="ru-RU" dirty="0" err="1" smtClean="0"/>
              <a:t>испр</a:t>
            </a:r>
            <a:r>
              <a:rPr lang="ru-RU" dirty="0" smtClean="0"/>
              <a:t>. М: </a:t>
            </a:r>
            <a:r>
              <a:rPr lang="ru-RU" dirty="0" err="1" smtClean="0"/>
              <a:t>Интуит.ру</a:t>
            </a:r>
            <a:r>
              <a:rPr lang="ru-RU" dirty="0" smtClean="0"/>
              <a:t>, 2007. Учебно-методическое пособие.</a:t>
            </a:r>
          </a:p>
          <a:p>
            <a:pPr lvl="0"/>
            <a:r>
              <a:rPr lang="ru-RU" dirty="0" smtClean="0"/>
              <a:t>Сервисы </a:t>
            </a:r>
            <a:r>
              <a:rPr lang="ru-RU" dirty="0" err="1" smtClean="0"/>
              <a:t>Google</a:t>
            </a:r>
            <a:r>
              <a:rPr lang="ru-RU" dirty="0" smtClean="0"/>
              <a:t> как инструмент реализации федеральных государственных образовательных стандартов. [Электронный ресурс] // URL: </a:t>
            </a:r>
          </a:p>
          <a:p>
            <a:r>
              <a:rPr lang="ru-RU" u="sng" dirty="0" smtClean="0">
                <a:hlinkClick r:id="rId2"/>
              </a:rPr>
              <a:t>http://naidal.ucoz.ru/news/servisy_google_kak_instrument_realizacii_federalnykh_gosudarstvennykh_obrazovatelnykh_standartov/2013-03-28-169</a:t>
            </a:r>
            <a:endParaRPr lang="ru-RU" dirty="0" smtClean="0"/>
          </a:p>
          <a:p>
            <a:pPr lvl="0"/>
            <a:r>
              <a:rPr lang="ru-RU" dirty="0" smtClean="0"/>
              <a:t>Создание </a:t>
            </a:r>
            <a:r>
              <a:rPr lang="ru-RU" dirty="0" err="1" smtClean="0"/>
              <a:t>Google</a:t>
            </a:r>
            <a:r>
              <a:rPr lang="ru-RU" dirty="0" smtClean="0"/>
              <a:t> формы - </a:t>
            </a:r>
            <a:r>
              <a:rPr lang="ru-RU" u="sng" dirty="0" smtClean="0">
                <a:hlinkClick r:id="rId3"/>
              </a:rPr>
              <a:t>http://sergeybuslaev.ru/kak-sozdat-google-formu/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12695" r="6250" b="12109"/>
          <a:stretch>
            <a:fillRect/>
          </a:stretch>
        </p:blipFill>
        <p:spPr bwMode="auto">
          <a:xfrm>
            <a:off x="0" y="0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2695" r="6250" b="17969"/>
          <a:stretch>
            <a:fillRect/>
          </a:stretch>
        </p:blipFill>
        <p:spPr bwMode="auto">
          <a:xfrm>
            <a:off x="0" y="714356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t="12695" r="6250" b="17969"/>
          <a:stretch>
            <a:fillRect/>
          </a:stretch>
        </p:blipFill>
        <p:spPr bwMode="auto">
          <a:xfrm>
            <a:off x="0" y="714356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Портфолио\2014 - 2015\выступления\Панорама\к презентации\виртуальная помощ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156" cy="6858000"/>
          </a:xfrm>
          <a:prstGeom prst="rect">
            <a:avLst/>
          </a:prstGeom>
          <a:noFill/>
        </p:spPr>
      </p:pic>
      <p:pic>
        <p:nvPicPr>
          <p:cNvPr id="15365" name="Picture 5" descr="D:\Портфолио\2014 - 2015\выступления\Панорама\к презентации\Блог клас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4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ртфолио\2014 - 2015\выступления\Панорама\к презентации\встраиваем виде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370"/>
          </a:xfrm>
          <a:prstGeom prst="rect">
            <a:avLst/>
          </a:prstGeom>
          <a:noFill/>
        </p:spPr>
      </p:pic>
      <p:pic>
        <p:nvPicPr>
          <p:cNvPr id="16387" name="Picture 3" descr="D:\Портфолио\2014 - 2015\выступления\Панорама\к презентации\встраиваем виде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000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ртфолио\2014 - 2015\выступления\Панорама\к презентации\ломоно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1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ортфолио\2014 - 2015\выступления\Панорама\к презентации\Д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t="7812" b="4297"/>
          <a:stretch>
            <a:fillRect/>
          </a:stretch>
        </p:blipFill>
        <p:spPr bwMode="auto">
          <a:xfrm>
            <a:off x="0" y="0"/>
            <a:ext cx="91033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8789" b="4297"/>
          <a:stretch>
            <a:fillRect/>
          </a:stretch>
        </p:blipFill>
        <p:spPr bwMode="auto">
          <a:xfrm>
            <a:off x="0" y="0"/>
            <a:ext cx="9144000" cy="596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7812" b="6250"/>
          <a:stretch>
            <a:fillRect/>
          </a:stretch>
        </p:blipFill>
        <p:spPr bwMode="auto">
          <a:xfrm>
            <a:off x="0" y="-1"/>
            <a:ext cx="9144000" cy="589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https://sites.google.com/site/treninginteraktlist/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листы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2197" t="12695" r="3320" b="4297"/>
          <a:stretch>
            <a:fillRect/>
          </a:stretch>
        </p:blipFill>
        <p:spPr bwMode="auto">
          <a:xfrm>
            <a:off x="2285984" y="2143116"/>
            <a:ext cx="6072230" cy="40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95</Words>
  <PresentationFormat>Экран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Использование возможностей Гугл – документов  в учебно – воспитательной работе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Интерактивные листы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Гугл – документов  в учебно – воспитательной работе </dc:title>
  <cp:lastModifiedBy>Admin</cp:lastModifiedBy>
  <cp:revision>8</cp:revision>
  <dcterms:modified xsi:type="dcterms:W3CDTF">2014-12-09T03:30:51Z</dcterms:modified>
</cp:coreProperties>
</file>